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такое семья для ребенка?</a:t>
            </a:r>
            <a:endParaRPr lang="ru-RU" sz="40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Содержимое 3" descr="500_F_78388298_brIY3R29xwX3M4p8LLSZtRxpwcWu1hg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00" y="2003425"/>
            <a:ext cx="6350000" cy="43307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">
              <a:avLst/>
            </a:prstTxWarp>
          </a:bodyPr>
          <a:lstStyle/>
          <a:p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Поощрение и наказание</a:t>
            </a:r>
            <a:endParaRPr lang="ru-RU" dirty="0"/>
          </a:p>
        </p:txBody>
      </p:sp>
      <p:pic>
        <p:nvPicPr>
          <p:cNvPr id="4" name="Содержимое 3" descr="121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071678"/>
            <a:ext cx="6643734" cy="392909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Ситуация 1. </a:t>
            </a:r>
            <a:endParaRPr lang="ru-RU" b="1" dirty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44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Ребенок </a:t>
            </a:r>
            <a:r>
              <a:rPr lang="ru-RU" sz="44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то стащил, испортил или напакостил. Родители узнали об этом спустя месяц. Как вы поступите: накажите или простите</a:t>
            </a:r>
            <a:r>
              <a:rPr lang="ru-RU" sz="44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4400" b="1" dirty="0" smtClean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Ситуация 2.</a:t>
            </a:r>
            <a:endParaRPr lang="ru-RU" b="1" dirty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Четырехлетний Алеша баловался за столом во время обеда, несмотря на замечания взрослых. В итоге он подавился и начал кашлять. Его наказали – поставили в угол. После того как мальчик «отбыл наказание», отец его спросил:</a:t>
            </a:r>
          </a:p>
          <a:p>
            <a:pPr algn="just">
              <a:buNone/>
            </a:pPr>
            <a:r>
              <a:rPr lang="ru-RU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Будешь еще так делать?</a:t>
            </a:r>
          </a:p>
          <a:p>
            <a:pPr algn="just">
              <a:buNone/>
            </a:pPr>
            <a:r>
              <a:rPr lang="ru-RU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Нет, - ответил малыш.</a:t>
            </a:r>
          </a:p>
          <a:p>
            <a:pPr algn="just">
              <a:buNone/>
            </a:pPr>
            <a:r>
              <a:rPr lang="ru-RU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А ты понял, за что тебя наказали? – догадался спросить отец.</a:t>
            </a:r>
          </a:p>
          <a:p>
            <a:pPr algn="just">
              <a:buNone/>
            </a:pPr>
            <a:r>
              <a:rPr lang="ru-RU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Да, за то, что кашлял, - ответил ребенок.</a:t>
            </a:r>
            <a:endParaRPr lang="ru-RU" b="1" dirty="0">
              <a:ln w="18000">
                <a:solidFill>
                  <a:schemeClr val="accent3">
                    <a:lumMod val="7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Каким должно быть наказание?</a:t>
            </a:r>
            <a:endParaRPr lang="ru-RU" sz="36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Разумным, взвешенным;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Последовательным;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Носить временный характер;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 должно отменять награды;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Необходимо избегать оскорблений, приклеивания «ярлыков»;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 должно быть публичным.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Какой должна быть похвала (поощрение)?</a:t>
            </a:r>
            <a:endParaRPr lang="ru-RU" sz="3200" b="1" dirty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Взвешенной, как и мера наказания;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 должно быть ожидаемым;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Должно исполняться;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Выражайте похвалу через призму своих </a:t>
            </a: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чувств;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Хвалите усилие, а не </a:t>
            </a:r>
            <a:r>
              <a:rPr lang="ru-RU" sz="4000" b="1" dirty="0" smtClean="0">
                <a:ln w="18000">
                  <a:solidFill>
                    <a:schemeClr val="tx1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результат.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 </a:t>
            </a:r>
            <a:endParaRPr lang="ru-RU" b="1" dirty="0">
              <a:ln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Содержимое 3" descr="slide_9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2">
      <a:dk1>
        <a:srgbClr val="B4ECFC"/>
      </a:dk1>
      <a:lt1>
        <a:srgbClr val="D8D8D8"/>
      </a:lt1>
      <a:dk2>
        <a:srgbClr val="20C8F7"/>
      </a:dk2>
      <a:lt2>
        <a:srgbClr val="76D9E8"/>
      </a:lt2>
      <a:accent1>
        <a:srgbClr val="90C6F6"/>
      </a:accent1>
      <a:accent2>
        <a:srgbClr val="4FCEFF"/>
      </a:accent2>
      <a:accent3>
        <a:srgbClr val="5DF0F6"/>
      </a:accent3>
      <a:accent4>
        <a:srgbClr val="5FF2CA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194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Что такое семья для ребенка?</vt:lpstr>
      <vt:lpstr>Поощрение и наказание</vt:lpstr>
      <vt:lpstr>Ситуация 1. </vt:lpstr>
      <vt:lpstr>Ситуация 2.</vt:lpstr>
      <vt:lpstr>Каким должно быть наказание?</vt:lpstr>
      <vt:lpstr>Какой должна быть похвала (поощрение)?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семья для ребенка?</dc:title>
  <dc:creator>User</dc:creator>
  <cp:lastModifiedBy>User</cp:lastModifiedBy>
  <cp:revision>8</cp:revision>
  <dcterms:created xsi:type="dcterms:W3CDTF">2018-03-14T14:06:25Z</dcterms:created>
  <dcterms:modified xsi:type="dcterms:W3CDTF">2018-03-14T15:17:23Z</dcterms:modified>
</cp:coreProperties>
</file>