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70" r:id="rId4"/>
    <p:sldId id="257" r:id="rId5"/>
    <p:sldId id="265" r:id="rId6"/>
    <p:sldId id="266" r:id="rId7"/>
    <p:sldId id="271" r:id="rId8"/>
    <p:sldId id="272" r:id="rId9"/>
    <p:sldId id="273" r:id="rId10"/>
    <p:sldId id="274" r:id="rId11"/>
    <p:sldId id="269" r:id="rId12"/>
    <p:sldId id="263" r:id="rId13"/>
    <p:sldId id="264" r:id="rId14"/>
    <p:sldId id="261" r:id="rId15"/>
    <p:sldId id="275" r:id="rId16"/>
    <p:sldId id="259" r:id="rId17"/>
    <p:sldId id="267" r:id="rId18"/>
    <p:sldId id="268" r:id="rId19"/>
    <p:sldId id="262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590" autoAdjust="0"/>
  </p:normalViewPr>
  <p:slideViewPr>
    <p:cSldViewPr>
      <p:cViewPr varScale="1">
        <p:scale>
          <a:sx n="66" d="100"/>
          <a:sy n="66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FD1B5-5DC8-4774-BEE9-C4452E016505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E97BB-32FD-4C5E-AB7A-3BBAA30ED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E97BB-32FD-4C5E-AB7A-3BBAA30ED4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Бурмакина Римма Александровна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30 лет, 3 года, 3 месяца и 3 недели в образовании</a:t>
            </a:r>
            <a:endParaRPr lang="ru-RU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встреча 1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81024_1624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Движения связаны у ребенка с чувством радости, наслаждения от освоения разнообразных действий. Возможность движения, практических действий для ребенка – одно из самых предпочитаемых удовольствий, а также эффективных средств поддержания его интереса практически к любому роду занятий.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Наша гимнастика пробуждения</a:t>
            </a:r>
            <a:endParaRPr lang="ru-RU" dirty="0"/>
          </a:p>
        </p:txBody>
      </p:sp>
      <p:pic>
        <p:nvPicPr>
          <p:cNvPr id="7" name="Содержимое 6" descr="IMG_20181218_1458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_20181218_1459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181218_1500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20181218_1500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гимнасты</a:t>
            </a:r>
            <a:endParaRPr lang="ru-RU" dirty="0"/>
          </a:p>
        </p:txBody>
      </p:sp>
      <p:pic>
        <p:nvPicPr>
          <p:cNvPr id="5" name="Содержимое 4" descr="IMG_20180822_1106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IMG_20180822_1107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180822_1106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20180822_1108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бегуны</a:t>
            </a:r>
            <a:endParaRPr lang="ru-RU" dirty="0"/>
          </a:p>
        </p:txBody>
      </p:sp>
      <p:pic>
        <p:nvPicPr>
          <p:cNvPr id="5" name="Содержимое 4" descr="IMG_20181018_1035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7" descr="встреча 0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встреча 0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IMG_20181018_0953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082" y="1600200"/>
            <a:ext cx="339551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встреча 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0" y="1609725"/>
            <a:ext cx="3634979" cy="48466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команда</a:t>
            </a:r>
            <a:endParaRPr lang="ru-RU" dirty="0"/>
          </a:p>
        </p:txBody>
      </p:sp>
      <p:pic>
        <p:nvPicPr>
          <p:cNvPr id="5" name="Содержимое 4" descr="IMG-884feeb433a671ce2997e8a901f5756a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В движении – жизнь.</a:t>
            </a:r>
          </a:p>
          <a:p>
            <a:r>
              <a:rPr lang="ru-RU" sz="5400" dirty="0" smtClean="0"/>
              <a:t>Физическое воспитание детей – база для всего остального.</a:t>
            </a:r>
          </a:p>
          <a:p>
            <a:endParaRPr lang="ru-RU" sz="66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выпускники </a:t>
            </a:r>
            <a:endParaRPr lang="ru-RU" dirty="0"/>
          </a:p>
        </p:txBody>
      </p:sp>
      <p:pic>
        <p:nvPicPr>
          <p:cNvPr id="8" name="Содержимое 7" descr="IMG_20180929_1555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20180929_15541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>
              <a:buNone/>
            </a:pPr>
            <a:r>
              <a:rPr lang="ru-RU" sz="3200" dirty="0" smtClean="0"/>
              <a:t>Двигательная активность – естественная потребность растущего организма ребенка и условие его нормального психофизического развития.</a:t>
            </a:r>
            <a:endParaRPr lang="ru-RU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18" descr="IMG-f5177c06a312ac225c6503d687ea307b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542778"/>
            <a:ext cx="3521075" cy="264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Содержимое 17" descr="IMG_20180820_1058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05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забавы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180824_1024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81003_102817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181107_110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81107_1108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Игры со строительным материалом активизируют физическое развитие, формируют потребность в общении, развивают внимание, память, аккуратность. Появляется самостоятельность, инициативность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180820_1606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20180910_0849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80913_0909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80910_0838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151</TotalTime>
  <Words>125</Words>
  <Application>Microsoft Office PowerPoint</Application>
  <PresentationFormat>Экран (4:3)</PresentationFormat>
  <Paragraphs>14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Бурмакина Римма Александровна</vt:lpstr>
      <vt:lpstr>Слайд 2</vt:lpstr>
      <vt:lpstr>Слайд 3</vt:lpstr>
      <vt:lpstr>Наши забавы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Наша гимнастика пробуждения</vt:lpstr>
      <vt:lpstr>Слайд 13</vt:lpstr>
      <vt:lpstr>Наши гимнасты</vt:lpstr>
      <vt:lpstr>Слайд 15</vt:lpstr>
      <vt:lpstr>Наши бегуны</vt:lpstr>
      <vt:lpstr>Слайд 17</vt:lpstr>
      <vt:lpstr>Слайд 18</vt:lpstr>
      <vt:lpstr>Наша команда</vt:lpstr>
      <vt:lpstr>Наши выпускники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Бурмакина Римма Александровна</dc:title>
  <dc:creator>БРА</dc:creator>
  <cp:lastModifiedBy>БРА</cp:lastModifiedBy>
  <cp:revision>21</cp:revision>
  <dcterms:created xsi:type="dcterms:W3CDTF">2018-12-09T07:19:33Z</dcterms:created>
  <dcterms:modified xsi:type="dcterms:W3CDTF">2018-12-20T15:45:06Z</dcterms:modified>
</cp:coreProperties>
</file>